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9" r:id="rId4"/>
    <p:sldId id="272" r:id="rId5"/>
    <p:sldId id="260" r:id="rId6"/>
    <p:sldId id="274" r:id="rId7"/>
    <p:sldId id="273" r:id="rId8"/>
    <p:sldId id="276" r:id="rId9"/>
    <p:sldId id="277" r:id="rId10"/>
    <p:sldId id="278" r:id="rId11"/>
    <p:sldId id="280" r:id="rId12"/>
    <p:sldId id="281" r:id="rId13"/>
    <p:sldId id="275" r:id="rId14"/>
    <p:sldId id="282" r:id="rId15"/>
    <p:sldId id="279" r:id="rId16"/>
    <p:sldId id="283" r:id="rId17"/>
    <p:sldId id="285" r:id="rId18"/>
    <p:sldId id="287" r:id="rId19"/>
    <p:sldId id="286" r:id="rId20"/>
    <p:sldId id="288" r:id="rId21"/>
    <p:sldId id="289" r:id="rId22"/>
    <p:sldId id="271" r:id="rId23"/>
    <p:sldId id="292" r:id="rId24"/>
    <p:sldId id="290" r:id="rId25"/>
    <p:sldId id="294" r:id="rId26"/>
    <p:sldId id="295" r:id="rId27"/>
    <p:sldId id="296" r:id="rId28"/>
    <p:sldId id="297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291" r:id="rId3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8" d="100"/>
          <a:sy n="78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80028" y="2291427"/>
            <a:ext cx="66319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Reinventando</a:t>
            </a:r>
          </a:p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nalDe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3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/>
          <p:cNvSpPr/>
          <p:nvPr/>
        </p:nvSpPr>
        <p:spPr>
          <a:xfrm>
            <a:off x="1729614" y="264228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1729615" y="330710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Elipse 4"/>
          <p:cNvSpPr/>
          <p:nvPr/>
        </p:nvSpPr>
        <p:spPr>
          <a:xfrm>
            <a:off x="1729615" y="396433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2282064" y="264228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Elipse 9"/>
          <p:cNvSpPr/>
          <p:nvPr/>
        </p:nvSpPr>
        <p:spPr>
          <a:xfrm>
            <a:off x="2282065" y="330710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/>
          <p:cNvSpPr/>
          <p:nvPr/>
        </p:nvSpPr>
        <p:spPr>
          <a:xfrm>
            <a:off x="2282065" y="396433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Elipse 11"/>
          <p:cNvSpPr/>
          <p:nvPr/>
        </p:nvSpPr>
        <p:spPr>
          <a:xfrm>
            <a:off x="6763577" y="264228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/>
          <p:cNvSpPr/>
          <p:nvPr/>
        </p:nvSpPr>
        <p:spPr>
          <a:xfrm>
            <a:off x="6763578" y="330710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Elipse 13"/>
          <p:cNvSpPr/>
          <p:nvPr/>
        </p:nvSpPr>
        <p:spPr>
          <a:xfrm>
            <a:off x="6763578" y="396433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Elipse 14"/>
          <p:cNvSpPr/>
          <p:nvPr/>
        </p:nvSpPr>
        <p:spPr>
          <a:xfrm>
            <a:off x="7358889" y="264138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lipse 15"/>
          <p:cNvSpPr/>
          <p:nvPr/>
        </p:nvSpPr>
        <p:spPr>
          <a:xfrm>
            <a:off x="7358890" y="3306205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Elipse 16"/>
          <p:cNvSpPr/>
          <p:nvPr/>
        </p:nvSpPr>
        <p:spPr>
          <a:xfrm>
            <a:off x="7358890" y="396343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Elipse 17"/>
          <p:cNvSpPr/>
          <p:nvPr/>
        </p:nvSpPr>
        <p:spPr>
          <a:xfrm>
            <a:off x="7954201" y="263958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/>
          <p:cNvSpPr/>
          <p:nvPr/>
        </p:nvSpPr>
        <p:spPr>
          <a:xfrm>
            <a:off x="7954202" y="330440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Elipse 19"/>
          <p:cNvSpPr/>
          <p:nvPr/>
        </p:nvSpPr>
        <p:spPr>
          <a:xfrm>
            <a:off x="7954202" y="3961629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2681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14425" y="985839"/>
            <a:ext cx="505138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×  2  =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114425" y="2795589"/>
            <a:ext cx="588654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6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(×)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2  = 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114424" y="4605339"/>
            <a:ext cx="59442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6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(×)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= 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857985" y="985839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6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833938" y="2824160"/>
            <a:ext cx="7360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833938" y="4605339"/>
            <a:ext cx="74571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1" y="357188"/>
            <a:ext cx="737882" cy="73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3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281874" y="2728913"/>
            <a:ext cx="519885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5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3/2 = </a:t>
            </a:r>
            <a:r>
              <a:rPr lang="pt-BR" sz="115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21600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/>
          <p:cNvSpPr/>
          <p:nvPr/>
        </p:nvSpPr>
        <p:spPr>
          <a:xfrm>
            <a:off x="6046741" y="3389139"/>
            <a:ext cx="314325" cy="314325"/>
          </a:xfrm>
          <a:prstGeom prst="ellipse">
            <a:avLst/>
          </a:prstGeom>
          <a:noFill/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lipse 2"/>
          <p:cNvSpPr/>
          <p:nvPr/>
        </p:nvSpPr>
        <p:spPr>
          <a:xfrm>
            <a:off x="7456441" y="3389138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8708978" y="338913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Elipse 4"/>
          <p:cNvSpPr/>
          <p:nvPr/>
        </p:nvSpPr>
        <p:spPr>
          <a:xfrm>
            <a:off x="9132841" y="338913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lipse 5"/>
          <p:cNvSpPr/>
          <p:nvPr/>
        </p:nvSpPr>
        <p:spPr>
          <a:xfrm>
            <a:off x="10356804" y="338913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/>
          <p:cNvSpPr/>
          <p:nvPr/>
        </p:nvSpPr>
        <p:spPr>
          <a:xfrm>
            <a:off x="10780667" y="339213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lipse 7"/>
          <p:cNvSpPr/>
          <p:nvPr/>
        </p:nvSpPr>
        <p:spPr>
          <a:xfrm>
            <a:off x="10568736" y="3046235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4556078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/>
          <p:cNvSpPr/>
          <p:nvPr/>
        </p:nvSpPr>
        <p:spPr>
          <a:xfrm>
            <a:off x="2647056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Elipse 11"/>
          <p:cNvSpPr/>
          <p:nvPr/>
        </p:nvSpPr>
        <p:spPr>
          <a:xfrm>
            <a:off x="3070919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/>
          <p:cNvSpPr/>
          <p:nvPr/>
        </p:nvSpPr>
        <p:spPr>
          <a:xfrm>
            <a:off x="975417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Elipse 13"/>
          <p:cNvSpPr/>
          <p:nvPr/>
        </p:nvSpPr>
        <p:spPr>
          <a:xfrm>
            <a:off x="1399280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Elipse 14"/>
          <p:cNvSpPr/>
          <p:nvPr/>
        </p:nvSpPr>
        <p:spPr>
          <a:xfrm>
            <a:off x="1187349" y="3746325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16" name="Conector de seta reta 15"/>
          <p:cNvCxnSpPr/>
          <p:nvPr/>
        </p:nvCxnSpPr>
        <p:spPr>
          <a:xfrm>
            <a:off x="8270036" y="2413511"/>
            <a:ext cx="0" cy="800100"/>
          </a:xfrm>
          <a:prstGeom prst="straightConnector1">
            <a:avLst/>
          </a:prstGeom>
          <a:ln w="38100">
            <a:solidFill>
              <a:srgbClr val="FFFF00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0" y="3544413"/>
            <a:ext cx="1216324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801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strarCriaçãoDoEixo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1" y="357188"/>
            <a:ext cx="737882" cy="73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160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abelaDeDefiniçõesBAtualizarNúme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1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008094" y="2211328"/>
            <a:ext cx="2056974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39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^</a:t>
            </a:r>
            <a:endParaRPr lang="pt-BR" sz="239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575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lipse 2"/>
          <p:cNvSpPr/>
          <p:nvPr/>
        </p:nvSpPr>
        <p:spPr>
          <a:xfrm>
            <a:off x="4815714" y="238511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4815715" y="292134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5311012" y="238511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Elipse 9"/>
          <p:cNvSpPr/>
          <p:nvPr/>
        </p:nvSpPr>
        <p:spPr>
          <a:xfrm>
            <a:off x="5311013" y="292134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Elipse 20"/>
          <p:cNvSpPr/>
          <p:nvPr/>
        </p:nvSpPr>
        <p:spPr>
          <a:xfrm>
            <a:off x="6053964" y="238511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Elipse 21"/>
          <p:cNvSpPr/>
          <p:nvPr/>
        </p:nvSpPr>
        <p:spPr>
          <a:xfrm>
            <a:off x="6053965" y="292134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Elipse 22"/>
          <p:cNvSpPr/>
          <p:nvPr/>
        </p:nvSpPr>
        <p:spPr>
          <a:xfrm>
            <a:off x="6549262" y="238511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Elipse 23"/>
          <p:cNvSpPr/>
          <p:nvPr/>
        </p:nvSpPr>
        <p:spPr>
          <a:xfrm>
            <a:off x="6549263" y="292134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Elipse 24"/>
          <p:cNvSpPr/>
          <p:nvPr/>
        </p:nvSpPr>
        <p:spPr>
          <a:xfrm>
            <a:off x="4815714" y="366622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Elipse 25"/>
          <p:cNvSpPr/>
          <p:nvPr/>
        </p:nvSpPr>
        <p:spPr>
          <a:xfrm>
            <a:off x="4815715" y="420245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Elipse 26"/>
          <p:cNvSpPr/>
          <p:nvPr/>
        </p:nvSpPr>
        <p:spPr>
          <a:xfrm>
            <a:off x="5311012" y="366622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Elipse 27"/>
          <p:cNvSpPr/>
          <p:nvPr/>
        </p:nvSpPr>
        <p:spPr>
          <a:xfrm>
            <a:off x="5311013" y="420245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Elipse 32"/>
          <p:cNvSpPr/>
          <p:nvPr/>
        </p:nvSpPr>
        <p:spPr>
          <a:xfrm>
            <a:off x="6053963" y="366622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Elipse 33"/>
          <p:cNvSpPr/>
          <p:nvPr/>
        </p:nvSpPr>
        <p:spPr>
          <a:xfrm>
            <a:off x="6053964" y="420245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5" name="Elipse 34"/>
          <p:cNvSpPr/>
          <p:nvPr/>
        </p:nvSpPr>
        <p:spPr>
          <a:xfrm>
            <a:off x="6549261" y="366622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6" name="Elipse 35"/>
          <p:cNvSpPr/>
          <p:nvPr/>
        </p:nvSpPr>
        <p:spPr>
          <a:xfrm>
            <a:off x="6549262" y="420245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647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14425" y="985839"/>
            <a:ext cx="511550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^  2  =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114425" y="2795589"/>
            <a:ext cx="592982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(^)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2  = 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114424" y="4605339"/>
            <a:ext cx="5987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  <a:r>
              <a:rPr lang="pt-BR" sz="96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60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(^)</a:t>
            </a:r>
            <a:r>
              <a:rPr lang="pt-BR" sz="6000" baseline="300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96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88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= 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857985" y="985839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833938" y="2824160"/>
            <a:ext cx="7360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833938" y="4605339"/>
            <a:ext cx="74571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4308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  <p:sp>
        <p:nvSpPr>
          <p:cNvPr id="23" name="Retângulo 22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185266" y="5855803"/>
            <a:ext cx="72891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Nos últimos episódios...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016050" y="2728913"/>
            <a:ext cx="37305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√2 = </a:t>
            </a:r>
            <a:r>
              <a:rPr lang="pt-BR" sz="96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27575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elaDeDefiniçõesBAtualizarNúme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619203" y="2274838"/>
            <a:ext cx="4953600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Parar &amp;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Contemplar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14425" y="985839"/>
            <a:ext cx="511550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^  2  =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114425" y="2795589"/>
            <a:ext cx="592982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(^)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2  = 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114424" y="4605339"/>
            <a:ext cx="5987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(^)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= 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857985" y="985839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833938" y="2824160"/>
            <a:ext cx="7360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833938" y="4705355"/>
            <a:ext cx="74571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3" name="Retângulo 2"/>
          <p:cNvSpPr/>
          <p:nvPr/>
        </p:nvSpPr>
        <p:spPr>
          <a:xfrm>
            <a:off x="857250" y="4633915"/>
            <a:ext cx="7015163" cy="144655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128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2214558" y="2514597"/>
            <a:ext cx="2303716" cy="1985962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1328605" y="4500559"/>
            <a:ext cx="5889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4" name="Retângulo 3"/>
          <p:cNvSpPr/>
          <p:nvPr/>
        </p:nvSpPr>
        <p:spPr>
          <a:xfrm>
            <a:off x="3004300" y="1096623"/>
            <a:ext cx="5813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5" name="Retângulo 4"/>
          <p:cNvSpPr/>
          <p:nvPr/>
        </p:nvSpPr>
        <p:spPr>
          <a:xfrm>
            <a:off x="4815280" y="4500559"/>
            <a:ext cx="5914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6" name="Retângulo 5"/>
          <p:cNvSpPr/>
          <p:nvPr/>
        </p:nvSpPr>
        <p:spPr>
          <a:xfrm>
            <a:off x="6528049" y="2514597"/>
            <a:ext cx="49305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Triângulo</a:t>
            </a:r>
          </a:p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Potência</a:t>
            </a:r>
          </a:p>
        </p:txBody>
      </p:sp>
    </p:spTree>
    <p:extLst>
      <p:ext uri="{BB962C8B-B14F-4D97-AF65-F5344CB8AC3E}">
        <p14:creationId xmlns:p14="http://schemas.microsoft.com/office/powerpoint/2010/main" val="1852872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1514469" y="3022428"/>
            <a:ext cx="2303716" cy="1985962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628516" y="5008390"/>
            <a:ext cx="5889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4" name="Retângulo 3"/>
          <p:cNvSpPr/>
          <p:nvPr/>
        </p:nvSpPr>
        <p:spPr>
          <a:xfrm>
            <a:off x="2304211" y="1604454"/>
            <a:ext cx="5813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5" name="Retângulo 4"/>
          <p:cNvSpPr/>
          <p:nvPr/>
        </p:nvSpPr>
        <p:spPr>
          <a:xfrm>
            <a:off x="4144183" y="3320710"/>
            <a:ext cx="20007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= 9</a:t>
            </a:r>
          </a:p>
        </p:txBody>
      </p:sp>
      <p:sp>
        <p:nvSpPr>
          <p:cNvPr id="8" name="Retângulo 7"/>
          <p:cNvSpPr/>
          <p:nvPr/>
        </p:nvSpPr>
        <p:spPr>
          <a:xfrm>
            <a:off x="6144899" y="877543"/>
            <a:ext cx="4930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72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  <a:r>
              <a:rPr lang="pt-BR" sz="7200" baseline="300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  <a:r>
              <a:rPr lang="pt-BR" sz="72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= 9</a:t>
            </a:r>
            <a:endParaRPr lang="pt-BR" sz="7200" baseline="300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49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1514469" y="3022428"/>
            <a:ext cx="2303716" cy="1985962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2304211" y="1604454"/>
            <a:ext cx="5813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5" name="Retângulo 4"/>
          <p:cNvSpPr/>
          <p:nvPr/>
        </p:nvSpPr>
        <p:spPr>
          <a:xfrm>
            <a:off x="4144183" y="3320710"/>
            <a:ext cx="20007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= 3</a:t>
            </a:r>
          </a:p>
        </p:txBody>
      </p:sp>
      <p:sp>
        <p:nvSpPr>
          <p:cNvPr id="9" name="Retângulo 8"/>
          <p:cNvSpPr/>
          <p:nvPr/>
        </p:nvSpPr>
        <p:spPr>
          <a:xfrm>
            <a:off x="3918201" y="5008390"/>
            <a:ext cx="5889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44899" y="877544"/>
            <a:ext cx="4930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7200" baseline="300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  <a:r>
              <a:rPr lang="pt-BR" sz="72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√9 = 3</a:t>
            </a:r>
            <a:endParaRPr lang="pt-BR" sz="7200" baseline="300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3605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1514469" y="3022428"/>
            <a:ext cx="2303716" cy="1985962"/>
          </a:xfrm>
          <a:prstGeom prst="triangl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4144183" y="3320710"/>
            <a:ext cx="20007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= 2</a:t>
            </a:r>
          </a:p>
        </p:txBody>
      </p:sp>
      <p:sp>
        <p:nvSpPr>
          <p:cNvPr id="9" name="Retângulo 8"/>
          <p:cNvSpPr/>
          <p:nvPr/>
        </p:nvSpPr>
        <p:spPr>
          <a:xfrm>
            <a:off x="3918201" y="5008390"/>
            <a:ext cx="5889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44899" y="877544"/>
            <a:ext cx="49305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72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log</a:t>
            </a:r>
            <a:r>
              <a:rPr lang="pt-BR" sz="7200" baseline="-250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  <a:r>
              <a:rPr lang="pt-BR" sz="72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(9) = 2</a:t>
            </a:r>
            <a:endParaRPr lang="pt-BR" sz="7200" baseline="300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642387" y="5008390"/>
            <a:ext cx="5889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5011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abelaDeDefiniçõesCAdicionarOperaçõ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4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157893" y="2345116"/>
            <a:ext cx="75039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Tudo é soma!</a:t>
            </a:r>
            <a:endParaRPr lang="pt-BR" sz="96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2601925" y="3914776"/>
            <a:ext cx="66159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Até que não é mais...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669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belaDeDefiniçõesARetrospectiv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1" y="357188"/>
            <a:ext cx="737882" cy="73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aSoma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3150320" y="657226"/>
            <a:ext cx="58913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Soma é translação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02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oltaSoma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926960" y="657226"/>
            <a:ext cx="103380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Subtração é transladar para trás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671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daMul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150849" y="657226"/>
            <a:ext cx="78903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Multiplicar é transformar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6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oltaMul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827572" y="657226"/>
            <a:ext cx="10536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Dividir é transformar ao contrário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9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140501" y="2688016"/>
            <a:ext cx="5710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x * x = -1</a:t>
            </a:r>
            <a:endParaRPr lang="pt-BR" sz="96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419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605892" y="2345116"/>
            <a:ext cx="48365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3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Gauss</a:t>
            </a:r>
            <a:endParaRPr lang="pt-BR" sz="138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853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ultiplicaçãoPor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54755" y="2274838"/>
            <a:ext cx="6282489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Exponencial &amp;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Trigonometria</a:t>
            </a:r>
          </a:p>
        </p:txBody>
      </p:sp>
    </p:spTree>
    <p:extLst>
      <p:ext uri="{BB962C8B-B14F-4D97-AF65-F5344CB8AC3E}">
        <p14:creationId xmlns:p14="http://schemas.microsoft.com/office/powerpoint/2010/main" val="211950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14425" y="985839"/>
            <a:ext cx="531106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  +  1  =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114425" y="2795589"/>
            <a:ext cx="593784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   -  2  = 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114424" y="4605339"/>
            <a:ext cx="59346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   -  2  =  </a:t>
            </a:r>
          </a:p>
        </p:txBody>
      </p:sp>
      <p:sp>
        <p:nvSpPr>
          <p:cNvPr id="3" name="Elipse 2"/>
          <p:cNvSpPr/>
          <p:nvPr/>
        </p:nvSpPr>
        <p:spPr>
          <a:xfrm>
            <a:off x="9043987" y="130906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9358312" y="169482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/>
          <p:cNvSpPr/>
          <p:nvPr/>
        </p:nvSpPr>
        <p:spPr>
          <a:xfrm>
            <a:off x="8886824" y="311881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>
            <a:off x="8886824" y="3547435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9272584" y="2880059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/>
          <p:cNvSpPr/>
          <p:nvPr/>
        </p:nvSpPr>
        <p:spPr>
          <a:xfrm>
            <a:off x="9658343" y="319438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9429739" y="3680158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6857985" y="985839"/>
            <a:ext cx="74571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833938" y="2824160"/>
            <a:ext cx="7360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833938" y="4605339"/>
            <a:ext cx="71526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20792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AgoraJosé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4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ixaDeTexto 12"/>
          <p:cNvSpPr txBox="1"/>
          <p:nvPr/>
        </p:nvSpPr>
        <p:spPr>
          <a:xfrm>
            <a:off x="6773685" y="1757366"/>
            <a:ext cx="44262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6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R$ 1000,00</a:t>
            </a:r>
          </a:p>
          <a:p>
            <a:pPr algn="r"/>
            <a:r>
              <a:rPr lang="pt-BR" sz="6600" dirty="0">
                <a:solidFill>
                  <a:srgbClr val="FF00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-R$  200,00</a:t>
            </a:r>
            <a:endParaRPr lang="pt-BR" sz="6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7334736" y="4295779"/>
            <a:ext cx="386516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6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R$ 800,00</a:t>
            </a:r>
          </a:p>
        </p:txBody>
      </p:sp>
      <p:sp>
        <p:nvSpPr>
          <p:cNvPr id="15" name="Elipse 14"/>
          <p:cNvSpPr/>
          <p:nvPr/>
        </p:nvSpPr>
        <p:spPr>
          <a:xfrm>
            <a:off x="1170852" y="211780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Elipse 15"/>
          <p:cNvSpPr/>
          <p:nvPr/>
        </p:nvSpPr>
        <p:spPr>
          <a:xfrm>
            <a:off x="2143945" y="1973929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Elipse 16"/>
          <p:cNvSpPr/>
          <p:nvPr/>
        </p:nvSpPr>
        <p:spPr>
          <a:xfrm>
            <a:off x="2617816" y="211680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Elipse 17"/>
          <p:cNvSpPr/>
          <p:nvPr/>
        </p:nvSpPr>
        <p:spPr>
          <a:xfrm>
            <a:off x="1665316" y="191677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Elipse 18"/>
          <p:cNvSpPr/>
          <p:nvPr/>
        </p:nvSpPr>
        <p:spPr>
          <a:xfrm>
            <a:off x="3657943" y="184608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Elipse 19"/>
          <p:cNvSpPr/>
          <p:nvPr/>
        </p:nvSpPr>
        <p:spPr>
          <a:xfrm>
            <a:off x="4146498" y="198896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Elipse 20"/>
          <p:cNvSpPr/>
          <p:nvPr/>
        </p:nvSpPr>
        <p:spPr>
          <a:xfrm>
            <a:off x="686628" y="194535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Elipse 21"/>
          <p:cNvSpPr/>
          <p:nvPr/>
        </p:nvSpPr>
        <p:spPr>
          <a:xfrm>
            <a:off x="1273959" y="3311778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Elipse 22"/>
          <p:cNvSpPr/>
          <p:nvPr/>
        </p:nvSpPr>
        <p:spPr>
          <a:xfrm>
            <a:off x="4685334" y="1973929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Elipse 23"/>
          <p:cNvSpPr/>
          <p:nvPr/>
        </p:nvSpPr>
        <p:spPr>
          <a:xfrm>
            <a:off x="3091623" y="198896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Elipse 24"/>
          <p:cNvSpPr/>
          <p:nvPr/>
        </p:nvSpPr>
        <p:spPr>
          <a:xfrm>
            <a:off x="5215814" y="2131091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Elipse 25"/>
          <p:cNvSpPr/>
          <p:nvPr/>
        </p:nvSpPr>
        <p:spPr>
          <a:xfrm>
            <a:off x="4685334" y="3280281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Elipse 27"/>
          <p:cNvSpPr/>
          <p:nvPr/>
        </p:nvSpPr>
        <p:spPr>
          <a:xfrm>
            <a:off x="2301107" y="4635845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Elipse 28"/>
          <p:cNvSpPr/>
          <p:nvPr/>
        </p:nvSpPr>
        <p:spPr>
          <a:xfrm>
            <a:off x="2774978" y="477872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Elipse 29"/>
          <p:cNvSpPr/>
          <p:nvPr/>
        </p:nvSpPr>
        <p:spPr>
          <a:xfrm>
            <a:off x="1822478" y="4578693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Elipse 30"/>
          <p:cNvSpPr/>
          <p:nvPr/>
        </p:nvSpPr>
        <p:spPr>
          <a:xfrm>
            <a:off x="3815105" y="4508002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Elipse 31"/>
          <p:cNvSpPr/>
          <p:nvPr/>
        </p:nvSpPr>
        <p:spPr>
          <a:xfrm>
            <a:off x="4303660" y="4650880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Elipse 32"/>
          <p:cNvSpPr/>
          <p:nvPr/>
        </p:nvSpPr>
        <p:spPr>
          <a:xfrm>
            <a:off x="843790" y="4607269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5" name="Elipse 34"/>
          <p:cNvSpPr/>
          <p:nvPr/>
        </p:nvSpPr>
        <p:spPr>
          <a:xfrm>
            <a:off x="3248785" y="4650880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6" name="Elipse 35"/>
          <p:cNvSpPr/>
          <p:nvPr/>
        </p:nvSpPr>
        <p:spPr>
          <a:xfrm>
            <a:off x="5372976" y="479300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458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/>
          <p:cNvSpPr/>
          <p:nvPr/>
        </p:nvSpPr>
        <p:spPr>
          <a:xfrm>
            <a:off x="5789561" y="3389139"/>
            <a:ext cx="314325" cy="314325"/>
          </a:xfrm>
          <a:prstGeom prst="ellipse">
            <a:avLst/>
          </a:prstGeom>
          <a:noFill/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lipse 2"/>
          <p:cNvSpPr/>
          <p:nvPr/>
        </p:nvSpPr>
        <p:spPr>
          <a:xfrm>
            <a:off x="7199261" y="3389138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lipse 3"/>
          <p:cNvSpPr/>
          <p:nvPr/>
        </p:nvSpPr>
        <p:spPr>
          <a:xfrm>
            <a:off x="8451798" y="338913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Elipse 4"/>
          <p:cNvSpPr/>
          <p:nvPr/>
        </p:nvSpPr>
        <p:spPr>
          <a:xfrm>
            <a:off x="8875661" y="3389137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lipse 5"/>
          <p:cNvSpPr/>
          <p:nvPr/>
        </p:nvSpPr>
        <p:spPr>
          <a:xfrm>
            <a:off x="10099624" y="3389136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/>
          <p:cNvSpPr/>
          <p:nvPr/>
        </p:nvSpPr>
        <p:spPr>
          <a:xfrm>
            <a:off x="10523487" y="3392134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lipse 7"/>
          <p:cNvSpPr/>
          <p:nvPr/>
        </p:nvSpPr>
        <p:spPr>
          <a:xfrm>
            <a:off x="10311556" y="3046235"/>
            <a:ext cx="314325" cy="31432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Elipse 8"/>
          <p:cNvSpPr/>
          <p:nvPr/>
        </p:nvSpPr>
        <p:spPr>
          <a:xfrm>
            <a:off x="4298898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/>
          <p:cNvSpPr/>
          <p:nvPr/>
        </p:nvSpPr>
        <p:spPr>
          <a:xfrm>
            <a:off x="2389876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Elipse 11"/>
          <p:cNvSpPr/>
          <p:nvPr/>
        </p:nvSpPr>
        <p:spPr>
          <a:xfrm>
            <a:off x="2813739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Elipse 12"/>
          <p:cNvSpPr/>
          <p:nvPr/>
        </p:nvSpPr>
        <p:spPr>
          <a:xfrm>
            <a:off x="718237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Elipse 13"/>
          <p:cNvSpPr/>
          <p:nvPr/>
        </p:nvSpPr>
        <p:spPr>
          <a:xfrm>
            <a:off x="1142100" y="3389136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Elipse 14"/>
          <p:cNvSpPr/>
          <p:nvPr/>
        </p:nvSpPr>
        <p:spPr>
          <a:xfrm>
            <a:off x="930169" y="3746325"/>
            <a:ext cx="314325" cy="3143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713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178374" y="2151727"/>
            <a:ext cx="5835252" cy="255454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Anatomia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Operação</a:t>
            </a:r>
          </a:p>
        </p:txBody>
      </p:sp>
    </p:spTree>
    <p:extLst>
      <p:ext uri="{BB962C8B-B14F-4D97-AF65-F5344CB8AC3E}">
        <p14:creationId xmlns:p14="http://schemas.microsoft.com/office/powerpoint/2010/main" val="92343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114425" y="985839"/>
            <a:ext cx="530465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+  2  =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114425" y="2795589"/>
            <a:ext cx="605646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(+)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2  =  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114424" y="4605339"/>
            <a:ext cx="61141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(+)</a:t>
            </a:r>
            <a:r>
              <a:rPr lang="pt-BR" sz="6000" baseline="30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-1</a:t>
            </a:r>
            <a:r>
              <a:rPr lang="pt-BR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  =  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857985" y="985839"/>
            <a:ext cx="7473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6833938" y="2824160"/>
            <a:ext cx="7360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6833938" y="4605339"/>
            <a:ext cx="74571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01" y="357188"/>
            <a:ext cx="737882" cy="73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76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5689</TotalTime>
  <Words>202</Words>
  <Application>Microsoft Office PowerPoint</Application>
  <PresentationFormat>Widescreen</PresentationFormat>
  <Paragraphs>81</Paragraphs>
  <Slides>37</Slides>
  <Notes>0</Notes>
  <HiddenSlides>0</HiddenSlides>
  <MMClips>16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23</cp:revision>
  <dcterms:created xsi:type="dcterms:W3CDTF">2020-08-26T17:24:15Z</dcterms:created>
  <dcterms:modified xsi:type="dcterms:W3CDTF">2021-04-04T22:40:36Z</dcterms:modified>
</cp:coreProperties>
</file>

<file path=docProps/thumbnail.jpeg>
</file>